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30"/>
  </p:notesMasterIdLst>
  <p:sldIdLst>
    <p:sldId id="256" r:id="rId3"/>
    <p:sldId id="268" r:id="rId4"/>
    <p:sldId id="269" r:id="rId5"/>
    <p:sldId id="270" r:id="rId6"/>
    <p:sldId id="296" r:id="rId7"/>
    <p:sldId id="271" r:id="rId8"/>
    <p:sldId id="297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4" r:id="rId27"/>
    <p:sldId id="295" r:id="rId28"/>
    <p:sldId id="265" r:id="rId29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14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13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05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58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724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69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9471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05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191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32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0164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07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85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940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119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438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30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353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27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42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51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0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07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34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3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bin </a:t>
            </a:r>
            <a:r>
              <a:rPr lang="en-US" dirty="0" smtClean="0"/>
              <a:t>- </a:t>
            </a:r>
            <a:r>
              <a:rPr lang="en-US" dirty="0"/>
              <a:t>User Binaries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The bin directory contains several useful commands that are of use to both the system administrator as well as non-privileged users.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It usually contains the shells like bash, </a:t>
            </a:r>
            <a:r>
              <a:rPr lang="en-US" sz="2800" dirty="0" err="1"/>
              <a:t>csh</a:t>
            </a:r>
            <a:r>
              <a:rPr lang="en-US" sz="2800" dirty="0"/>
              <a:t>, etc… and commonly used commands like </a:t>
            </a:r>
            <a:r>
              <a:rPr lang="en-US" sz="2800" dirty="0" err="1"/>
              <a:t>cp</a:t>
            </a:r>
            <a:r>
              <a:rPr lang="en-US" sz="2800" dirty="0"/>
              <a:t>, mv, </a:t>
            </a:r>
            <a:r>
              <a:rPr lang="en-US" sz="2800" dirty="0" err="1"/>
              <a:t>rm</a:t>
            </a:r>
            <a:r>
              <a:rPr lang="en-US" sz="2800" dirty="0"/>
              <a:t>, cat, </a:t>
            </a:r>
            <a:r>
              <a:rPr lang="en-US" sz="2800" dirty="0" err="1"/>
              <a:t>ls</a:t>
            </a:r>
            <a:r>
              <a:rPr lang="en-US" sz="2800" dirty="0"/>
              <a:t>, </a:t>
            </a:r>
            <a:r>
              <a:rPr lang="en-US" sz="2800" dirty="0" err="1"/>
              <a:t>df</a:t>
            </a:r>
            <a:r>
              <a:rPr lang="en-US" sz="2800" dirty="0"/>
              <a:t>, du, </a:t>
            </a:r>
            <a:r>
              <a:rPr lang="en-US" sz="2800" dirty="0" err="1"/>
              <a:t>wc</a:t>
            </a:r>
            <a:r>
              <a:rPr lang="en-US" sz="2800" dirty="0"/>
              <a:t>, tar etc.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59" y="502591"/>
            <a:ext cx="1371719" cy="172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22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smtClean="0"/>
              <a:t>boot - </a:t>
            </a:r>
            <a:r>
              <a:rPr lang="en-US" dirty="0"/>
              <a:t>Boot Loader Files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directory contains everything required for the boot process.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Contains the kernel and other files used during system startup.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728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dev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Device Files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Contains device files.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Contains file system entries which represent devices that are attached to the system to </a:t>
            </a:r>
            <a:r>
              <a:rPr lang="en-US" sz="2800" dirty="0" smtClean="0"/>
              <a:t>function.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These include devices, </a:t>
            </a:r>
            <a:r>
              <a:rPr lang="en-US" sz="2800" dirty="0" err="1"/>
              <a:t>usb</a:t>
            </a:r>
            <a:r>
              <a:rPr lang="en-US" sz="2800" dirty="0"/>
              <a:t>, or any device attached to the system like hda1, hda2 or /</a:t>
            </a:r>
            <a:r>
              <a:rPr lang="en-US" sz="2800" dirty="0" err="1"/>
              <a:t>dev</a:t>
            </a:r>
            <a:r>
              <a:rPr lang="en-US" sz="2800" dirty="0"/>
              <a:t>/</a:t>
            </a:r>
            <a:r>
              <a:rPr lang="en-US" sz="2800" dirty="0" err="1"/>
              <a:t>cdrom</a:t>
            </a:r>
            <a:r>
              <a:rPr lang="en-US" sz="2800" dirty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3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etc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Configuration Files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is the nerve center of your system, it contains all system related configuration files in here or in its sub-directories.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A "configuration file" is defined as a local file used to control the operation of a programs.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96900"/>
            <a:ext cx="1322388" cy="132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223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home </a:t>
            </a:r>
            <a:r>
              <a:rPr lang="en-US" dirty="0" smtClean="0"/>
              <a:t>- </a:t>
            </a:r>
            <a:r>
              <a:rPr lang="en-US" dirty="0"/>
              <a:t>Home Directories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Home directories for all users to store their personal files.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Linux is a multi-user environment so each user is also assigned a specific directory that is accessible only to them and the system administrator.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~ tilde </a:t>
            </a:r>
            <a:r>
              <a:rPr lang="en-US" sz="2800" dirty="0" smtClean="0"/>
              <a:t>symbol </a:t>
            </a:r>
            <a:r>
              <a:rPr lang="en-US" sz="2800" dirty="0"/>
              <a:t>represents the home directory of login user on command line.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3702">
            <a:off x="7848600" y="762000"/>
            <a:ext cx="1190855" cy="103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9355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lib </a:t>
            </a:r>
            <a:r>
              <a:rPr lang="en-US" dirty="0" smtClean="0"/>
              <a:t>- </a:t>
            </a:r>
            <a:r>
              <a:rPr lang="en-US" dirty="0"/>
              <a:t>System Libraries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The /lib directory contains kernel modules and those shared library images (the C programming code library) needed to boot the system and run the commands in the root </a:t>
            </a:r>
            <a:r>
              <a:rPr lang="en-US" sz="2800" dirty="0" err="1"/>
              <a:t>filesystem</a:t>
            </a:r>
            <a:r>
              <a:rPr lang="en-US" sz="2800" dirty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7222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lost+found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Linux should always go through a proper shutdown. Sometimes your system might crash or a power failure might take the machine down.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fsck</a:t>
            </a:r>
            <a:r>
              <a:rPr lang="en-US" sz="2800" dirty="0"/>
              <a:t> will go through the system and try to recover any corrupt files that it finds.</a:t>
            </a:r>
          </a:p>
          <a:p>
            <a:pPr marL="333375" lvl="0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>
                <a:solidFill>
                  <a:schemeClr val="accent4"/>
                </a:solidFill>
                <a:latin typeface="helvetica" panose="020B0604020202020204" pitchFamily="34" charset="0"/>
              </a:rPr>
              <a:t>Used by </a:t>
            </a:r>
            <a:r>
              <a:rPr lang="en-US" sz="2800" dirty="0" err="1">
                <a:solidFill>
                  <a:schemeClr val="accent4"/>
                </a:solidFill>
                <a:latin typeface="Arial Unicode MS" panose="020B0604020202020204" pitchFamily="34" charset="-128"/>
              </a:rPr>
              <a:t>fsck</a:t>
            </a:r>
            <a:r>
              <a:rPr lang="en-US" sz="2800" dirty="0">
                <a:solidFill>
                  <a:schemeClr val="accent4"/>
                </a:solidFill>
                <a:latin typeface="helvetica" panose="020B0604020202020204" pitchFamily="34" charset="0"/>
              </a:rPr>
              <a:t> to place orphaned files (files without names).</a:t>
            </a:r>
            <a:r>
              <a:rPr lang="en-US" sz="700" dirty="0">
                <a:solidFill>
                  <a:schemeClr val="accent4"/>
                </a:solidFill>
              </a:rPr>
              <a:t> </a:t>
            </a:r>
            <a:endParaRPr lang="en-US" sz="4000" dirty="0">
              <a:solidFill>
                <a:schemeClr val="accent4"/>
              </a:solidFill>
              <a:latin typeface="Arial" panose="020B0604020202020204" pitchFamily="34" charset="0"/>
            </a:endParaRP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91602" l="2344" r="994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6818">
            <a:off x="7620000" y="633413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849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media </a:t>
            </a:r>
            <a:r>
              <a:rPr lang="en-US" dirty="0" smtClean="0"/>
              <a:t>- </a:t>
            </a:r>
            <a:r>
              <a:rPr lang="en-US" sz="2800" dirty="0"/>
              <a:t>Removable Media Devices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directory contains the mount points for removable media, such as diskettes, CD-ROMs, and USB flash drives.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For examples,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/media/</a:t>
            </a:r>
            <a:r>
              <a:rPr lang="en-US" sz="2800" dirty="0" err="1"/>
              <a:t>cdrom</a:t>
            </a:r>
            <a:r>
              <a:rPr lang="en-US" sz="2800" dirty="0"/>
              <a:t> </a:t>
            </a:r>
            <a:r>
              <a:rPr lang="en-US" sz="2800" i="1" dirty="0"/>
              <a:t>for CD-ROM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/media/floppy </a:t>
            </a:r>
            <a:r>
              <a:rPr lang="en-US" sz="2800" i="1" dirty="0"/>
              <a:t>for floppy drives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/media/flash   </a:t>
            </a:r>
            <a:r>
              <a:rPr lang="en-US" sz="2800" i="1" dirty="0"/>
              <a:t>for </a:t>
            </a:r>
            <a:r>
              <a:rPr lang="en-US" sz="2800" i="1" dirty="0" err="1"/>
              <a:t>usb</a:t>
            </a:r>
            <a:r>
              <a:rPr lang="en-US" sz="2800" i="1" dirty="0"/>
              <a:t> flash drive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283" y="239451"/>
            <a:ext cx="1348526" cy="166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532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mnt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Mount Directory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Temporary mount directory where we can mount the </a:t>
            </a:r>
            <a:r>
              <a:rPr lang="en-US" sz="2800" dirty="0" err="1"/>
              <a:t>filesystems</a:t>
            </a:r>
            <a:r>
              <a:rPr lang="en-US" sz="2800" dirty="0"/>
              <a:t>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is a mount point under which you mount your </a:t>
            </a:r>
            <a:r>
              <a:rPr lang="en-US" sz="2800" dirty="0" err="1"/>
              <a:t>filesystems</a:t>
            </a:r>
            <a:r>
              <a:rPr lang="en-US" sz="2800" dirty="0"/>
              <a:t> or devices.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Mounting is the process by which you make a </a:t>
            </a:r>
            <a:r>
              <a:rPr lang="en-US" sz="2800" dirty="0" err="1"/>
              <a:t>filesystem</a:t>
            </a:r>
            <a:r>
              <a:rPr lang="en-US" sz="2800" dirty="0"/>
              <a:t> available to the system.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745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opt </a:t>
            </a:r>
            <a:r>
              <a:rPr lang="en-US" dirty="0" smtClean="0"/>
              <a:t>- </a:t>
            </a:r>
            <a:r>
              <a:rPr lang="en-US" sz="3200" dirty="0"/>
              <a:t>Optional add-on Applications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directory is reserved for all the software and add-on packages that are not part of the default installation.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Directory where optional files and programs are stored.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606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463826" y="2971800"/>
            <a:ext cx="8229600" cy="12461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 marL="11430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 marL="16002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 marL="20574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algn="ctr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kern="0" dirty="0" smtClean="0"/>
              <a:t>File System </a:t>
            </a:r>
            <a:r>
              <a:rPr lang="en-US" sz="6000" dirty="0"/>
              <a:t>Hierarchy</a:t>
            </a:r>
            <a:endParaRPr lang="en-US" sz="6000" kern="0" dirty="0"/>
          </a:p>
        </p:txBody>
      </p:sp>
    </p:spTree>
    <p:extLst>
      <p:ext uri="{BB962C8B-B14F-4D97-AF65-F5344CB8AC3E}">
        <p14:creationId xmlns:p14="http://schemas.microsoft.com/office/powerpoint/2010/main" val="5355084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>
                <a:solidFill>
                  <a:schemeClr val="accent4"/>
                </a:solidFill>
                <a:latin typeface="Arial Unicode MS" panose="020B0604020202020204" pitchFamily="34" charset="-128"/>
              </a:rPr>
              <a:t>/</a:t>
            </a:r>
            <a:r>
              <a:rPr lang="en-US" dirty="0" err="1">
                <a:solidFill>
                  <a:schemeClr val="accent4"/>
                </a:solidFill>
                <a:latin typeface="Arial Unicode MS" panose="020B0604020202020204" pitchFamily="34" charset="-128"/>
              </a:rPr>
              <a:t>proc</a:t>
            </a:r>
            <a:r>
              <a:rPr lang="en-US" dirty="0">
                <a:solidFill>
                  <a:schemeClr val="accent4"/>
                </a:solidFill>
                <a:latin typeface="Arial Unicode MS" panose="020B0604020202020204" pitchFamily="34" charset="-128"/>
              </a:rPr>
              <a:t> </a:t>
            </a:r>
            <a:r>
              <a:rPr lang="en-US" dirty="0" smtClean="0"/>
              <a:t>- </a:t>
            </a:r>
            <a:r>
              <a:rPr lang="en-US" dirty="0"/>
              <a:t>Processes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It is very special in that it is also a virtual </a:t>
            </a:r>
            <a:r>
              <a:rPr lang="en-US" sz="2800" dirty="0" err="1"/>
              <a:t>filesystem</a:t>
            </a:r>
            <a:r>
              <a:rPr lang="en-US" sz="2800" dirty="0"/>
              <a:t>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It's sometimes referred to as a process information pseudo-file system. It doesn't contain 'real' files but runtime system information (e.g. system memory, devices mounted, hardware configuration, </a:t>
            </a:r>
            <a:r>
              <a:rPr lang="en-US" sz="2800" dirty="0" err="1"/>
              <a:t>etc</a:t>
            </a:r>
            <a:r>
              <a:rPr lang="en-US" sz="2800" dirty="0"/>
              <a:t>).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 For this reason it can be regarded as a control and information center for the kernel. </a:t>
            </a:r>
            <a:endParaRPr lang="en-US" sz="2800" dirty="0">
              <a:solidFill>
                <a:schemeClr val="accent4"/>
              </a:solidFill>
            </a:endParaRP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938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root </a:t>
            </a:r>
            <a:r>
              <a:rPr lang="en-US" dirty="0" smtClean="0"/>
              <a:t>- </a:t>
            </a:r>
            <a:r>
              <a:rPr lang="en-US" sz="3200" dirty="0"/>
              <a:t>Home Directory of root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is the home directory of the System Administrator, 'root'.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383" y="681038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467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sbin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System Binaries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09722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Just like /bin, /</a:t>
            </a:r>
            <a:r>
              <a:rPr lang="en-US" sz="2800" dirty="0" err="1"/>
              <a:t>sbin</a:t>
            </a:r>
            <a:r>
              <a:rPr lang="en-US" sz="2800" dirty="0"/>
              <a:t> also contains binary executables.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But, the Linux commands located under this directory are used typically by system administrator, for system maintenance purpose.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127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usr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User Programs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Contains binaries, libraries, documentation, and source-code for second level programs.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User programs like telnet, ftp, etc.... are also placed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869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Variable Files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Contents of the files that are expected to grow can be found under this directory.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includes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System log files (/</a:t>
            </a:r>
            <a:r>
              <a:rPr lang="en-US" sz="2800" dirty="0" err="1"/>
              <a:t>var</a:t>
            </a:r>
            <a:r>
              <a:rPr lang="en-US" sz="2800" dirty="0"/>
              <a:t>/log)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Packages and database files (/</a:t>
            </a:r>
            <a:r>
              <a:rPr lang="en-US" sz="2800" dirty="0" err="1"/>
              <a:t>var</a:t>
            </a:r>
            <a:r>
              <a:rPr lang="en-US" sz="2800" dirty="0"/>
              <a:t>/lib)…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0564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srv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Service Data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Contains server specific services related data.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6345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 err="1"/>
              <a:t>tmp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Temporary Files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Directory that contains temporary files created by system and users.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This directory contains mostly files that are required temporarily.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0763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53200" y="6553200"/>
            <a:ext cx="2124075" cy="2349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File System Structure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A file system is the methods and data structures that an operating system uses to keep track of files on a disk or partition; that is, the way the files are organized on the disk.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A file system </a:t>
            </a:r>
            <a:r>
              <a:rPr lang="en-US" sz="2800" dirty="0" smtClean="0"/>
              <a:t>organizes the </a:t>
            </a:r>
            <a:r>
              <a:rPr lang="en-US" sz="2800" dirty="0"/>
              <a:t>data in an efficient manner and is tuned to the specific characteristics of the device.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334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FSSTND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660900"/>
          </a:xfrm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/>
              <a:t>The </a:t>
            </a:r>
            <a:r>
              <a:rPr lang="en-US" sz="2800" b="1" dirty="0"/>
              <a:t>FSSTND (</a:t>
            </a:r>
            <a:r>
              <a:rPr lang="en-US" sz="2800" b="1" dirty="0" err="1"/>
              <a:t>Filesystem</a:t>
            </a:r>
            <a:r>
              <a:rPr lang="en-US" sz="2800" b="1" dirty="0"/>
              <a:t> Standard)</a:t>
            </a:r>
            <a:r>
              <a:rPr lang="en-US" sz="2800" dirty="0"/>
              <a:t>, a </a:t>
            </a:r>
            <a:r>
              <a:rPr lang="en-US" sz="2800" dirty="0" err="1"/>
              <a:t>filesystem</a:t>
            </a:r>
            <a:r>
              <a:rPr lang="en-US" sz="2800" dirty="0"/>
              <a:t> hierarchy standard specific to the Linux operating system, was released on 14 February 1994.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/>
              <a:t>The name has been changed into </a:t>
            </a:r>
            <a:r>
              <a:rPr lang="en-US" sz="2800" b="1" dirty="0" err="1"/>
              <a:t>Filesystem</a:t>
            </a:r>
            <a:r>
              <a:rPr lang="en-US" sz="2800" b="1" dirty="0"/>
              <a:t> Hierarchy Standard (FHS) </a:t>
            </a:r>
            <a:r>
              <a:rPr lang="en-US" sz="2800" dirty="0"/>
              <a:t>on 26 October 1997.</a:t>
            </a:r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Initial release 1.0  14 February 1994.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/>
              <a:t>Latest release 2.3    29 January 2004.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288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err="1"/>
              <a:t>Filesystem</a:t>
            </a:r>
            <a:r>
              <a:rPr lang="en-US" dirty="0"/>
              <a:t> Hierarchy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989602"/>
            <a:ext cx="3505200" cy="25794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30804"/>
            <a:ext cx="7664921" cy="22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991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What is a File?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Files are collection of data items stored on disk. Or, it's device which can store the information, data, music (mp3 files), picture, movie, sound, book etc.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In fact what ever you store in computer it must be in the form of a file.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Files are always associated with devices like hard disk, flash drive ,floppy disk, CD/DVD etc.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File is the last object in your file system tree.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974" y="838200"/>
            <a:ext cx="2181961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3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What is a File?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700" dirty="0" smtClean="0"/>
              <a:t>"</a:t>
            </a:r>
            <a:r>
              <a:rPr lang="en-US" sz="2700" dirty="0"/>
              <a:t>On a UNIX system, everything is a file; if something is not a file, it is a process</a:t>
            </a:r>
            <a:r>
              <a:rPr lang="en-US" sz="2700" dirty="0" smtClean="0"/>
              <a:t>."</a:t>
            </a:r>
            <a:endParaRPr lang="en-US" sz="27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700" dirty="0" smtClean="0"/>
              <a:t>A </a:t>
            </a:r>
            <a:r>
              <a:rPr lang="en-US" sz="2700" dirty="0"/>
              <a:t>Linux system, just like UNIX, makes no difference between a file and a directory, since a directory is just a file containing names of other files. </a:t>
            </a:r>
            <a:endParaRPr lang="en-US" sz="27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700" dirty="0" smtClean="0"/>
              <a:t>Programs</a:t>
            </a:r>
            <a:r>
              <a:rPr lang="en-US" sz="2700" dirty="0"/>
              <a:t>, services, texts, images, and so forth, are all files. </a:t>
            </a:r>
            <a:endParaRPr lang="en-US" sz="27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700" dirty="0" smtClean="0"/>
              <a:t>Input </a:t>
            </a:r>
            <a:r>
              <a:rPr lang="en-US" sz="2700" dirty="0"/>
              <a:t>and output devices, and generally all devices, are considered to be files, according to the system</a:t>
            </a:r>
            <a:r>
              <a:rPr lang="en-US" sz="2700" dirty="0" smtClean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8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What is a directory?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Directory </a:t>
            </a:r>
            <a:r>
              <a:rPr lang="en-US" sz="2800" dirty="0" smtClean="0"/>
              <a:t>is a </a:t>
            </a:r>
            <a:r>
              <a:rPr lang="en-US" sz="2800" dirty="0"/>
              <a:t>group of files. </a:t>
            </a:r>
            <a:r>
              <a:rPr lang="en-US" sz="2800" b="1" dirty="0"/>
              <a:t>Directories</a:t>
            </a:r>
            <a:r>
              <a:rPr lang="en-US" sz="2800" dirty="0"/>
              <a:t> are used to organize your data, files, programs more efficiently.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b="1" dirty="0"/>
              <a:t>Root directory </a:t>
            </a:r>
            <a:r>
              <a:rPr lang="en-US" sz="2800" dirty="0"/>
              <a:t>- There is only one root directory in your system, which is denoted by </a:t>
            </a:r>
            <a:r>
              <a:rPr lang="en-US" sz="3600" b="1" dirty="0"/>
              <a:t>/</a:t>
            </a:r>
            <a:r>
              <a:rPr lang="en-US" sz="2800" dirty="0"/>
              <a:t> (forward slash).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It is root of your entire file system and can not be renamed or deleted.</a:t>
            </a:r>
            <a:br>
              <a:rPr lang="en-US" sz="2800" dirty="0"/>
            </a:br>
            <a:r>
              <a:rPr lang="en-US" sz="2800" b="1" dirty="0"/>
              <a:t>Sub directory </a:t>
            </a:r>
            <a:r>
              <a:rPr lang="en-US" sz="2800" dirty="0"/>
              <a:t>- Directory under root (</a:t>
            </a:r>
            <a:r>
              <a:rPr lang="en-US" sz="3600" b="1" dirty="0"/>
              <a:t>/</a:t>
            </a:r>
            <a:r>
              <a:rPr lang="en-US" sz="2800" dirty="0"/>
              <a:t>) directory is sub directory.</a:t>
            </a: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762" y="609600"/>
            <a:ext cx="1457070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62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/>
              <a:t>/</a:t>
            </a:r>
            <a:r>
              <a:rPr lang="en-US" dirty="0"/>
              <a:t> -</a:t>
            </a:r>
            <a:r>
              <a:rPr lang="en-US" dirty="0" smtClean="0"/>
              <a:t> Root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53" y="1908175"/>
            <a:ext cx="8229600" cy="4340225"/>
          </a:xfrm>
          <a:ln/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topmost member of this hierarchy is the root directory, and it is denoted by the symbol </a:t>
            </a:r>
            <a:r>
              <a:rPr lang="en-US" sz="2800" b="1" dirty="0"/>
              <a:t>/ </a:t>
            </a:r>
            <a:r>
              <a:rPr lang="en-US" sz="2800" dirty="0"/>
              <a:t>(slash)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Only root user has write privilege under this directory.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b="1" i="1" dirty="0"/>
              <a:t>Note</a:t>
            </a:r>
            <a:r>
              <a:rPr lang="en-US" sz="2800" dirty="0"/>
              <a:t>: that </a:t>
            </a:r>
            <a:r>
              <a:rPr lang="en-US" sz="2800" b="1" dirty="0"/>
              <a:t>/root </a:t>
            </a:r>
            <a:r>
              <a:rPr lang="en-US" sz="2800" dirty="0"/>
              <a:t>is root user’s home directory, which is not same as </a:t>
            </a:r>
            <a:r>
              <a:rPr lang="en-US" sz="2800" b="1" dirty="0"/>
              <a:t>/</a:t>
            </a:r>
            <a:r>
              <a:rPr lang="en-US" sz="2800" dirty="0"/>
              <a:t>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>
          <a:xfrm>
            <a:off x="6562725" y="6569075"/>
            <a:ext cx="2124075" cy="311150"/>
          </a:xfrm>
        </p:spPr>
        <p:txBody>
          <a:bodyPr/>
          <a:lstStyle/>
          <a:p>
            <a:fld id="{442ED603-2DC6-4E26-B8FE-462ED418EBFC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533400"/>
            <a:ext cx="1621677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402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4152</TotalTime>
  <Words>1118</Words>
  <Application>Microsoft Office PowerPoint</Application>
  <PresentationFormat>On-screen Show (4:3)</PresentationFormat>
  <Paragraphs>141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 Unicode MS</vt:lpstr>
      <vt:lpstr>Arial</vt:lpstr>
      <vt:lpstr>helvetica</vt:lpstr>
      <vt:lpstr>MV Boli</vt:lpstr>
      <vt:lpstr>PakTypeNaqsh</vt:lpstr>
      <vt:lpstr>Times New Roman</vt:lpstr>
      <vt:lpstr>Office Theme</vt:lpstr>
      <vt:lpstr>Office Theme</vt:lpstr>
      <vt:lpstr>PowerPoint Presentation</vt:lpstr>
      <vt:lpstr>PowerPoint Presentation</vt:lpstr>
      <vt:lpstr>File System Structure</vt:lpstr>
      <vt:lpstr>FSSTND</vt:lpstr>
      <vt:lpstr>Filesystem Hierarchy Standard</vt:lpstr>
      <vt:lpstr>What is a File?</vt:lpstr>
      <vt:lpstr>What is a File?</vt:lpstr>
      <vt:lpstr>What is a directory?</vt:lpstr>
      <vt:lpstr>/ - Root</vt:lpstr>
      <vt:lpstr>/bin - User Binaries</vt:lpstr>
      <vt:lpstr>/boot - Boot Loader Files</vt:lpstr>
      <vt:lpstr>/dev - Device Files</vt:lpstr>
      <vt:lpstr>/etc - Configuration Files</vt:lpstr>
      <vt:lpstr>/home - Home Directories</vt:lpstr>
      <vt:lpstr>/lib - System Libraries</vt:lpstr>
      <vt:lpstr>/lost+found</vt:lpstr>
      <vt:lpstr>/media - Removable Media Devices</vt:lpstr>
      <vt:lpstr>/mnt - Mount Directory</vt:lpstr>
      <vt:lpstr>/opt - Optional add-on Applications</vt:lpstr>
      <vt:lpstr>/proc - Processes</vt:lpstr>
      <vt:lpstr>/root - Home Directory of root</vt:lpstr>
      <vt:lpstr>/sbin - System Binaries</vt:lpstr>
      <vt:lpstr>/usr - User Programs</vt:lpstr>
      <vt:lpstr>/var - Variable Files</vt:lpstr>
      <vt:lpstr>/srv - Service Data</vt:lpstr>
      <vt:lpstr>/tmp - Temporary Files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HIST</cp:lastModifiedBy>
  <cp:revision>296</cp:revision>
  <cp:lastPrinted>1601-01-01T00:00:00Z</cp:lastPrinted>
  <dcterms:created xsi:type="dcterms:W3CDTF">2009-01-19T21:56:39Z</dcterms:created>
  <dcterms:modified xsi:type="dcterms:W3CDTF">2014-10-11T04:13:40Z</dcterms:modified>
</cp:coreProperties>
</file>